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6029-73C6-4C4F-BDA8-26DDF32FFCDC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B11A-EB7A-4EEF-8A2B-61CAAB840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103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6029-73C6-4C4F-BDA8-26DDF32FFCDC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B11A-EB7A-4EEF-8A2B-61CAAB840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442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6029-73C6-4C4F-BDA8-26DDF32FFCDC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B11A-EB7A-4EEF-8A2B-61CAAB840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377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6029-73C6-4C4F-BDA8-26DDF32FFCDC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B11A-EB7A-4EEF-8A2B-61CAAB840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507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6029-73C6-4C4F-BDA8-26DDF32FFCDC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B11A-EB7A-4EEF-8A2B-61CAAB840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8241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6029-73C6-4C4F-BDA8-26DDF32FFCDC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B11A-EB7A-4EEF-8A2B-61CAAB840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0781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6029-73C6-4C4F-BDA8-26DDF32FFCDC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B11A-EB7A-4EEF-8A2B-61CAAB840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757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6029-73C6-4C4F-BDA8-26DDF32FFCDC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B11A-EB7A-4EEF-8A2B-61CAAB840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821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6029-73C6-4C4F-BDA8-26DDF32FFCDC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B11A-EB7A-4EEF-8A2B-61CAAB840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12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6029-73C6-4C4F-BDA8-26DDF32FFCDC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B11A-EB7A-4EEF-8A2B-61CAAB840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135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6029-73C6-4C4F-BDA8-26DDF32FFCDC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B11A-EB7A-4EEF-8A2B-61CAAB840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98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66029-73C6-4C4F-BDA8-26DDF32FFCDC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AB11A-EB7A-4EEF-8A2B-61CAAB840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579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АВТОМАТИЗАЦИЯ ПРИЛОЖЕНИЙ MICROSOFT OFFICE И УПРАВЛЕНИЕ ПРОЦЕССАМИ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7523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В этой лекции вы узнаете, как из </a:t>
            </a:r>
            <a:r>
              <a:rPr lang="ru-RU" dirty="0" err="1"/>
              <a:t>Visual</a:t>
            </a:r>
            <a:r>
              <a:rPr lang="ru-RU" dirty="0"/>
              <a:t> </a:t>
            </a:r>
            <a:r>
              <a:rPr lang="ru-RU" dirty="0" err="1"/>
              <a:t>Basic</a:t>
            </a:r>
            <a:r>
              <a:rPr lang="ru-RU" dirty="0"/>
              <a:t> .NET: </a:t>
            </a:r>
          </a:p>
          <a:p>
            <a:pPr lvl="0"/>
            <a:r>
              <a:rPr lang="ru-RU" dirty="0"/>
              <a:t>использовать </a:t>
            </a:r>
            <a:r>
              <a:rPr lang="ru-RU" dirty="0" err="1"/>
              <a:t>Object</a:t>
            </a:r>
            <a:r>
              <a:rPr lang="ru-RU" dirty="0"/>
              <a:t> </a:t>
            </a:r>
            <a:r>
              <a:rPr lang="ru-RU" dirty="0" err="1"/>
              <a:t>Browser</a:t>
            </a:r>
            <a:r>
              <a:rPr lang="ru-RU" dirty="0"/>
              <a:t> (Обозреватель объектов) для изучения объектов; </a:t>
            </a:r>
          </a:p>
          <a:p>
            <a:pPr lvl="0"/>
            <a:r>
              <a:rPr lang="ru-RU" dirty="0"/>
              <a:t>использовать </a:t>
            </a:r>
            <a:r>
              <a:rPr lang="ru-RU" dirty="0" err="1"/>
              <a:t>Microsoft</a:t>
            </a:r>
            <a:r>
              <a:rPr lang="ru-RU" dirty="0"/>
              <a:t> </a:t>
            </a:r>
            <a:r>
              <a:rPr lang="ru-RU" dirty="0" err="1" smtClean="0"/>
              <a:t>Excel</a:t>
            </a:r>
            <a:r>
              <a:rPr lang="ru-RU" dirty="0" smtClean="0"/>
              <a:t>; </a:t>
            </a:r>
            <a:endParaRPr lang="ru-RU" dirty="0"/>
          </a:p>
          <a:p>
            <a:pPr lvl="0"/>
            <a:r>
              <a:rPr lang="ru-RU" dirty="0"/>
              <a:t>управлять книгой </a:t>
            </a:r>
            <a:r>
              <a:rPr lang="ru-RU" dirty="0" err="1"/>
              <a:t>Excel</a:t>
            </a:r>
            <a:r>
              <a:rPr lang="ru-RU" dirty="0"/>
              <a:t> из </a:t>
            </a:r>
            <a:r>
              <a:rPr lang="ru-RU" dirty="0" err="1"/>
              <a:t>Visual</a:t>
            </a:r>
            <a:r>
              <a:rPr lang="ru-RU" dirty="0"/>
              <a:t> </a:t>
            </a:r>
            <a:r>
              <a:rPr lang="ru-RU" dirty="0" err="1"/>
              <a:t>Basic</a:t>
            </a:r>
            <a:r>
              <a:rPr lang="ru-RU" dirty="0"/>
              <a:t> .NET; </a:t>
            </a:r>
          </a:p>
          <a:p>
            <a:pPr lvl="0"/>
            <a:r>
              <a:rPr lang="ru-RU" dirty="0"/>
              <a:t>запускать и останавливать приложения </a:t>
            </a:r>
            <a:r>
              <a:rPr lang="ru-RU" dirty="0" err="1"/>
              <a:t>Microsoft</a:t>
            </a:r>
            <a:r>
              <a:rPr lang="ru-RU" dirty="0"/>
              <a:t> </a:t>
            </a:r>
            <a:r>
              <a:rPr lang="ru-RU" dirty="0" err="1"/>
              <a:t>Windows</a:t>
            </a:r>
            <a:r>
              <a:rPr lang="ru-RU" dirty="0"/>
              <a:t> с помощью компоненты </a:t>
            </a:r>
            <a:r>
              <a:rPr lang="ru-RU" dirty="0" err="1"/>
              <a:t>Process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4442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Denisova\Desktop\htmlconvd-hAYSzL_html_5b20615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15" y="260648"/>
            <a:ext cx="8334770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8709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152752"/>
              </p:ext>
            </p:extLst>
          </p:nvPr>
        </p:nvGraphicFramePr>
        <p:xfrm>
          <a:off x="179511" y="260647"/>
          <a:ext cx="8568953" cy="58714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08395"/>
                <a:gridCol w="4760558"/>
              </a:tblGrid>
              <a:tr h="2555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Чтобы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4927" marR="14927" marT="14927" marB="14927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Сделайте следующее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4927" marR="14927" marT="14927" marB="14927" anchor="ctr"/>
                </a:tc>
              </a:tr>
              <a:tr h="9062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Добавить в ваш проект ссылку на компоненту или приложение, которое поддерживает Automation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4927" marR="14927" marT="14927" marB="14927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В меню Project (Проект) щелкните на команде Add Reference (Добавить ссылку). Далее щелкните на закладке COM, на желаемой библиотеке объектов, на кнопке Select (Выбрать), а затем на OK. 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4927" marR="14927" marT="14927" marB="14927"/>
                </a:tc>
              </a:tr>
              <a:tr h="11231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Просмотреть объекты, которые доступны для использования в вашем проекте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4927" marR="14927" marT="14927" marB="14927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В меню View (Вид) щелкните на команде Object Browser (Обозреватель объектов). Выберите с помощью иерархической древовидной структуры на панели Objects (Объекты) те объекты, которые вы хотите изучить.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4927" marR="14927" marT="14927" marB="14927"/>
                </a:tc>
              </a:tr>
              <a:tr h="11231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Создать а программе объект Automation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4927" marR="14927" marT="14927" marB="14927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Используйте оператор Dim и функции CType и CreateObject. Например</a:t>
                      </a:r>
                      <a:r>
                        <a:rPr lang="en-US" sz="1100">
                          <a:effectLst/>
                        </a:rPr>
                        <a:t>:</a:t>
                      </a:r>
                      <a:endParaRPr lang="ru-RU" sz="800">
                        <a:effectLst/>
                      </a:endParaRPr>
                    </a:p>
                    <a:p>
                      <a:r>
                        <a:rPr lang="en-US" sz="1100">
                          <a:effectLst/>
                        </a:rPr>
                        <a:t>Dim xlApp As Excel.ApplicationxlApp = CType(CreateObject _   ("Excel.Application"), Excel.Application)               </a:t>
                      </a:r>
                      <a:endParaRPr lang="ru-RU" sz="800">
                        <a:effectLst/>
                        <a:latin typeface="Times New Roman"/>
                      </a:endParaRPr>
                    </a:p>
                  </a:txBody>
                  <a:tcPr marL="14927" marR="14927" marT="14927" marB="14927"/>
                </a:tc>
              </a:tr>
              <a:tr h="6893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Получить с помощью Automation доступ к функциям приложения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4927" marR="14927" marT="14927" marB="14927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Создайте объект Automation, а затем сошлитесь на методы или свойства этого объекта. Например:</a:t>
                      </a:r>
                      <a:endParaRPr lang="ru-RU" sz="800">
                        <a:effectLst/>
                      </a:endParaRPr>
                    </a:p>
                    <a:p>
                      <a:r>
                        <a:rPr lang="ru-RU" sz="1100">
                          <a:effectLst/>
                        </a:rPr>
                        <a:t>xlApp.Quit()</a:t>
                      </a:r>
                      <a:endParaRPr lang="ru-RU" sz="800">
                        <a:effectLst/>
                        <a:latin typeface="Times New Roman"/>
                      </a:endParaRPr>
                    </a:p>
                  </a:txBody>
                  <a:tcPr marL="14927" marR="14927" marT="14927" marB="14927"/>
                </a:tc>
              </a:tr>
              <a:tr h="17739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Запускать и останавливать приложения из Visual Basic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4927" marR="14927" marT="14927" marB="14927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Добавьте в форму компоненту </a:t>
                      </a:r>
                      <a:r>
                        <a:rPr lang="ru-RU" sz="1100" dirty="0" err="1">
                          <a:effectLst/>
                        </a:rPr>
                        <a:t>Process</a:t>
                      </a:r>
                      <a:r>
                        <a:rPr lang="ru-RU" sz="1100" dirty="0">
                          <a:effectLst/>
                        </a:rPr>
                        <a:t>, сделав двойной щелчок мышью на элементе </a:t>
                      </a:r>
                      <a:r>
                        <a:rPr lang="ru-RU" sz="1100" dirty="0" err="1">
                          <a:effectLst/>
                        </a:rPr>
                        <a:t>Process</a:t>
                      </a:r>
                      <a:r>
                        <a:rPr lang="ru-RU" sz="1100" dirty="0">
                          <a:effectLst/>
                        </a:rPr>
                        <a:t> на закладке </a:t>
                      </a:r>
                      <a:r>
                        <a:rPr lang="ru-RU" sz="1100" dirty="0" err="1">
                          <a:effectLst/>
                        </a:rPr>
                        <a:t>Components</a:t>
                      </a:r>
                      <a:r>
                        <a:rPr lang="ru-RU" sz="1100" dirty="0">
                          <a:effectLst/>
                        </a:rPr>
                        <a:t> (Компоненты) Области элементов. Установите свойства </a:t>
                      </a:r>
                      <a:r>
                        <a:rPr lang="ru-RU" sz="1100" dirty="0" err="1">
                          <a:effectLst/>
                        </a:rPr>
                        <a:t>Name</a:t>
                      </a:r>
                      <a:r>
                        <a:rPr lang="ru-RU" sz="1100" dirty="0">
                          <a:effectLst/>
                        </a:rPr>
                        <a:t> и </a:t>
                      </a:r>
                      <a:r>
                        <a:rPr lang="ru-RU" sz="1100" dirty="0" err="1">
                          <a:effectLst/>
                        </a:rPr>
                        <a:t>FileName</a:t>
                      </a:r>
                      <a:r>
                        <a:rPr lang="ru-RU" sz="1100" dirty="0">
                          <a:effectLst/>
                        </a:rPr>
                        <a:t> объекта процесса, а затем используйте для запуска и остановки процесса из вашего кода программы следующие операторы программы соответственно: </a:t>
                      </a:r>
                      <a:endParaRPr lang="ru-RU" sz="800" dirty="0">
                        <a:effectLst/>
                      </a:endParaRPr>
                    </a:p>
                    <a:p>
                      <a:r>
                        <a:rPr lang="ru-RU" sz="1100" dirty="0" err="1">
                          <a:effectLst/>
                        </a:rPr>
                        <a:t>Objectname.Start</a:t>
                      </a:r>
                      <a:r>
                        <a:rPr lang="ru-RU" sz="1100" dirty="0">
                          <a:effectLst/>
                        </a:rPr>
                        <a:t>()</a:t>
                      </a:r>
                      <a:r>
                        <a:rPr lang="ru-RU" sz="1100" dirty="0" err="1">
                          <a:effectLst/>
                        </a:rPr>
                        <a:t>Objectname.CloseMainWindow</a:t>
                      </a:r>
                      <a:r>
                        <a:rPr lang="ru-RU" sz="1100" dirty="0">
                          <a:effectLst/>
                        </a:rPr>
                        <a:t>()               </a:t>
                      </a:r>
                      <a:endParaRPr lang="ru-RU" sz="800" dirty="0">
                        <a:effectLst/>
                        <a:latin typeface="Times New Roman"/>
                      </a:endParaRPr>
                    </a:p>
                  </a:txBody>
                  <a:tcPr marL="14927" marR="14927" marT="14927" marB="14927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16989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265</Words>
  <Application>Microsoft Office PowerPoint</Application>
  <PresentationFormat>Экран (4:3)</PresentationFormat>
  <Paragraphs>21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АВТОМАТИЗАЦИЯ ПРИЛОЖЕНИЙ MICROSOFT OFFICE И УПРАВЛЕНИЕ ПРОЦЕССАМИ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АВТОМАТИЗАЦИЯ ПРИЛОЖЕНИЙ MICROSOFT OFFICE И УПРАВЛЕНИЕ ПРОЦЕССАМИ</dc:title>
  <dc:creator>Наталья Денисова (Заведующая кафедрой ИС)</dc:creator>
  <cp:lastModifiedBy>Наталья Денисова (Заведующая кафедрой ИС)</cp:lastModifiedBy>
  <cp:revision>2</cp:revision>
  <dcterms:created xsi:type="dcterms:W3CDTF">2016-02-18T08:47:17Z</dcterms:created>
  <dcterms:modified xsi:type="dcterms:W3CDTF">2016-02-18T09:06:58Z</dcterms:modified>
</cp:coreProperties>
</file>